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7782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6162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9764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5804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746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66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35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0376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9873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9309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4700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A6DFE-8631-479B-A5D8-08F7BEB531DA}" type="datetimeFigureOut">
              <a:rPr lang="ru-RU" smtClean="0"/>
              <a:t>28.04.2019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2C3EC-4562-45D4-8D6C-F62A6C6608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1220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2011005"/>
            <a:ext cx="12192000" cy="2387600"/>
          </a:xfrm>
        </p:spPr>
        <p:txBody>
          <a:bodyPr/>
          <a:lstStyle/>
          <a:p>
            <a:r>
              <a:rPr lang="ru-RU" sz="9600" b="1" dirty="0"/>
              <a:t>Проект </a:t>
            </a:r>
            <a:r>
              <a:rPr lang="en-US" sz="9600" b="1" dirty="0" err="1"/>
              <a:t>WebServer</a:t>
            </a:r>
            <a:r>
              <a:rPr lang="en-US" b="1" dirty="0"/>
              <a:t/>
            </a:r>
            <a:br>
              <a:rPr lang="en-US" b="1" dirty="0"/>
            </a:b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847008" y="5747197"/>
            <a:ext cx="6344992" cy="1110803"/>
          </a:xfrm>
        </p:spPr>
        <p:txBody>
          <a:bodyPr/>
          <a:lstStyle/>
          <a:p>
            <a:r>
              <a:rPr lang="ru-RU" dirty="0" smtClean="0"/>
              <a:t>Руководитель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ru-RU" dirty="0" err="1" smtClean="0"/>
              <a:t>Вострухина</a:t>
            </a:r>
            <a:r>
              <a:rPr lang="ru-RU" dirty="0" smtClean="0"/>
              <a:t> Светлана Сергеевна</a:t>
            </a:r>
          </a:p>
          <a:p>
            <a:r>
              <a:rPr lang="ru-RU" dirty="0" smtClean="0"/>
              <a:t>Выполнял</a:t>
            </a:r>
            <a:r>
              <a:rPr lang="en-US" dirty="0" smtClean="0"/>
              <a:t>:</a:t>
            </a:r>
            <a:r>
              <a:rPr lang="ru-RU" dirty="0" smtClean="0"/>
              <a:t> Голубцов Александр Андреевич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7361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7200" b="1" dirty="0" smtClean="0"/>
              <a:t>Цель и задачи</a:t>
            </a:r>
            <a:endParaRPr lang="ru-RU" sz="72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ЦЕЛЬ</a:t>
            </a:r>
            <a:r>
              <a:rPr lang="en-US" dirty="0" smtClean="0"/>
              <a:t>:</a:t>
            </a:r>
            <a:r>
              <a:rPr lang="ru-RU" dirty="0" smtClean="0"/>
              <a:t> Изучить и осуществить практическое применение библиотек </a:t>
            </a:r>
            <a:r>
              <a:rPr lang="en-US" dirty="0" smtClean="0"/>
              <a:t>Python </a:t>
            </a:r>
            <a:r>
              <a:rPr lang="ru-RU" dirty="0" smtClean="0"/>
              <a:t>для создания веб сайта.</a:t>
            </a:r>
          </a:p>
          <a:p>
            <a:pPr marL="0" indent="0">
              <a:buNone/>
            </a:pPr>
            <a:r>
              <a:rPr lang="ru-RU" dirty="0" smtClean="0"/>
              <a:t>ЗАДАЧА</a:t>
            </a:r>
            <a:r>
              <a:rPr lang="en-US" dirty="0" smtClean="0"/>
              <a:t>:</a:t>
            </a:r>
            <a:r>
              <a:rPr lang="ru-RU" dirty="0" smtClean="0"/>
              <a:t> Создание сайта для обмена новостями между пользователями.</a:t>
            </a:r>
          </a:p>
        </p:txBody>
      </p:sp>
    </p:spTree>
    <p:extLst>
      <p:ext uri="{BB962C8B-B14F-4D97-AF65-F5344CB8AC3E}">
        <p14:creationId xmlns:p14="http://schemas.microsoft.com/office/powerpoint/2010/main" val="305781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8000" b="1" dirty="0" smtClean="0"/>
              <a:t>Кратко о приложении</a:t>
            </a:r>
            <a:endParaRPr lang="ru-RU" sz="80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1</a:t>
            </a:r>
            <a:r>
              <a:rPr lang="en-US" dirty="0" smtClean="0"/>
              <a:t>.</a:t>
            </a:r>
            <a:r>
              <a:rPr lang="ru-RU" dirty="0" smtClean="0"/>
              <a:t>Для создания проекта использовались таки библиотеки как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en-US" dirty="0" smtClean="0"/>
              <a:t>flask, sqlite3, </a:t>
            </a:r>
            <a:r>
              <a:rPr lang="en-US" dirty="0" err="1" smtClean="0"/>
              <a:t>flask_wtf</a:t>
            </a:r>
            <a:r>
              <a:rPr lang="en-US" dirty="0" smtClean="0"/>
              <a:t>, </a:t>
            </a:r>
            <a:r>
              <a:rPr lang="en-US" dirty="0" err="1" smtClean="0"/>
              <a:t>wtforms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2.</a:t>
            </a:r>
            <a:r>
              <a:rPr lang="ru-RU" dirty="0" smtClean="0"/>
              <a:t>Реализована авторизация пользователя</a:t>
            </a:r>
            <a:r>
              <a:rPr lang="en-US" dirty="0" smtClean="0"/>
              <a:t>,</a:t>
            </a:r>
            <a:r>
              <a:rPr lang="ru-RU" dirty="0" smtClean="0"/>
              <a:t> добавление и удаление новостей для данного пользователя</a:t>
            </a:r>
            <a:r>
              <a:rPr lang="en-US" dirty="0" smtClean="0"/>
              <a:t>,</a:t>
            </a:r>
            <a:r>
              <a:rPr lang="ru-RU" dirty="0" smtClean="0"/>
              <a:t> просмотр новостей других пользователей</a:t>
            </a:r>
            <a:r>
              <a:rPr lang="en-US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104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8000" dirty="0" smtClean="0"/>
              <a:t>Демонстрация проекта</a:t>
            </a:r>
            <a:endParaRPr lang="ru-RU" sz="8000" dirty="0"/>
          </a:p>
        </p:txBody>
      </p:sp>
      <p:pic>
        <p:nvPicPr>
          <p:cNvPr id="4" name="bandicam 2019-04-28 16-02-14-32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0012" y="1690688"/>
            <a:ext cx="8429156" cy="4759852"/>
          </a:xfrm>
        </p:spPr>
      </p:pic>
    </p:spTree>
    <p:extLst>
      <p:ext uri="{BB962C8B-B14F-4D97-AF65-F5344CB8AC3E}">
        <p14:creationId xmlns:p14="http://schemas.microsoft.com/office/powerpoint/2010/main" val="3905726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80</Words>
  <Application>Microsoft Office PowerPoint</Application>
  <PresentationFormat>Широкоэкранный</PresentationFormat>
  <Paragraphs>10</Paragraphs>
  <Slides>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Проект WebServer </vt:lpstr>
      <vt:lpstr>Цель и задачи</vt:lpstr>
      <vt:lpstr>Кратко о приложении</vt:lpstr>
      <vt:lpstr>Демонстрация проекта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WebServer</dc:title>
  <dc:creator>GAS</dc:creator>
  <cp:lastModifiedBy>GAS</cp:lastModifiedBy>
  <cp:revision>6</cp:revision>
  <dcterms:created xsi:type="dcterms:W3CDTF">2019-04-28T11:34:23Z</dcterms:created>
  <dcterms:modified xsi:type="dcterms:W3CDTF">2019-04-28T17:41:15Z</dcterms:modified>
</cp:coreProperties>
</file>

<file path=docProps/thumbnail.jpeg>
</file>